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4" r:id="rId2"/>
    <p:sldId id="318" r:id="rId3"/>
    <p:sldId id="305" r:id="rId4"/>
    <p:sldId id="306" r:id="rId5"/>
    <p:sldId id="308" r:id="rId6"/>
    <p:sldId id="307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7" r:id="rId15"/>
    <p:sldId id="31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6" autoAdjust="0"/>
    <p:restoredTop sz="95581" autoAdjust="0"/>
  </p:normalViewPr>
  <p:slideViewPr>
    <p:cSldViewPr>
      <p:cViewPr varScale="1">
        <p:scale>
          <a:sx n="111" d="100"/>
          <a:sy n="111" d="100"/>
        </p:scale>
        <p:origin x="162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09A79E-E5F3-4377-868D-8C353219B3F1}" type="datetimeFigureOut">
              <a:rPr lang="ru-RU" smtClean="0"/>
              <a:t>09.11.2017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7EFF6-0BE4-4E32-913B-D7576DBD74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847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3449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970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54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52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4101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0164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7983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30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43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5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604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316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077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166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F7EFF6-0BE4-4E32-913B-D7576DBD740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896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56D-E37E-47BE-86F4-54DCC6AE7645}" type="datetime1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0978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6FB65-9D5D-4BB7-8044-FAAAFDE6F1E2}" type="datetime1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724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90629-E571-4032-B254-94E6E1E3A2D0}" type="datetime1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96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56FE06-0F2E-4EC7-918E-532D7644AD7B}" type="datetime1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9548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BF44-AB56-4296-B19C-F87BFE85CAFF}" type="datetime1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80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550B8-5D83-4186-A931-3B88F2578B91}" type="datetime1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531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9D915-0615-4FCC-8701-3513D76CBCED}" type="datetime1">
              <a:rPr lang="ru-RU" smtClean="0"/>
              <a:t>09.11.2017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25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D0648-0696-4C5D-B512-20D3A601730C}" type="datetime1">
              <a:rPr lang="ru-RU" smtClean="0"/>
              <a:t>09.11.2017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310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1601C-CEAC-49E4-B744-02D97E920A3D}" type="datetime1">
              <a:rPr lang="ru-RU" smtClean="0"/>
              <a:t>09.11.2017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132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B57D2-9FC4-47FF-BC3E-4FDD3BD2A805}" type="datetime1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32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5ED86-E131-4AD0-A654-80ECB619445D}" type="datetime1">
              <a:rPr lang="ru-RU" smtClean="0"/>
              <a:t>09.11.2017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548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2706DD-6225-46C3-AB0F-D0352E53786F}" type="datetime1">
              <a:rPr lang="ru-RU" smtClean="0"/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74DB9-C24B-4698-9289-83E8D57463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300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1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" y="800"/>
            <a:ext cx="1520952" cy="6918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826324"/>
            <a:ext cx="5616624" cy="577102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2980" y="128826"/>
            <a:ext cx="54726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Общая навигация на Портале для поддержки сельскохозяйственной кооперации</a:t>
            </a:r>
          </a:p>
        </p:txBody>
      </p:sp>
    </p:spTree>
    <p:extLst>
      <p:ext uri="{BB962C8B-B14F-4D97-AF65-F5344CB8AC3E}">
        <p14:creationId xmlns:p14="http://schemas.microsoft.com/office/powerpoint/2010/main" val="419040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10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7360" y="116632"/>
            <a:ext cx="706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Пример сайта в Системе Поток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4" t="8667" r="20149" b="4534"/>
          <a:stretch/>
        </p:blipFill>
        <p:spPr>
          <a:xfrm>
            <a:off x="1115615" y="616286"/>
            <a:ext cx="7342623" cy="591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8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11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0952" y="116632"/>
            <a:ext cx="762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Формат создаваемого каталога сельхозпродукции в Системе Поток (к 15.11.2017)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11760" y="809004"/>
            <a:ext cx="5120891" cy="58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5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12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520952" y="116632"/>
            <a:ext cx="7623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Формат создаваемого каталога сельхозпродукции в Системе Поток (продолжение)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35696" y="981162"/>
            <a:ext cx="5980747" cy="54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26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13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" y="800"/>
            <a:ext cx="1520952" cy="691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1680" y="12882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Консультационная поддержка в системе Жизненные ситуации </a:t>
            </a:r>
            <a:br>
              <a:rPr lang="ru-RU" sz="2000" dirty="0" smtClean="0">
                <a:solidFill>
                  <a:schemeClr val="accent1"/>
                </a:solidFill>
              </a:rPr>
            </a:br>
            <a:r>
              <a:rPr lang="ru-RU" sz="2000" dirty="0" smtClean="0">
                <a:solidFill>
                  <a:schemeClr val="accent1"/>
                </a:solidFill>
              </a:rPr>
              <a:t>(к 15.11.17 – 10 материалов)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59" y="980728"/>
            <a:ext cx="8150939" cy="537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1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14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" y="800"/>
            <a:ext cx="1520952" cy="691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1680" y="128826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Консультационная </a:t>
            </a:r>
            <a:r>
              <a:rPr lang="ru-RU" sz="2000" dirty="0">
                <a:solidFill>
                  <a:schemeClr val="accent1"/>
                </a:solidFill>
              </a:rPr>
              <a:t>поддержка </a:t>
            </a:r>
            <a:r>
              <a:rPr lang="ru-RU" sz="2000" dirty="0" smtClean="0">
                <a:solidFill>
                  <a:schemeClr val="accent1"/>
                </a:solidFill>
              </a:rPr>
              <a:t>в системе Жизненные ситуации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787844"/>
            <a:ext cx="8129534" cy="544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734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15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" y="800"/>
            <a:ext cx="1520952" cy="691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691680" y="12882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/>
                </a:solidFill>
              </a:rPr>
              <a:t>Форма регистрации на Портале Бизнес-навигатора МСП </a:t>
            </a:r>
            <a:r>
              <a:rPr lang="en-US" sz="2000" b="1" dirty="0">
                <a:solidFill>
                  <a:schemeClr val="accent1"/>
                </a:solidFill>
              </a:rPr>
              <a:t>https://</a:t>
            </a:r>
            <a:r>
              <a:rPr lang="en-US" sz="2000" b="1" dirty="0" smtClean="0">
                <a:solidFill>
                  <a:schemeClr val="accent1"/>
                </a:solidFill>
              </a:rPr>
              <a:t>www.smbn.ru</a:t>
            </a:r>
            <a:endParaRPr lang="ru-RU" sz="2000" b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59632" y="927285"/>
            <a:ext cx="6912107" cy="588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6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2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12" y="800"/>
            <a:ext cx="1520952" cy="6918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62980" y="128826"/>
            <a:ext cx="70015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Навигация по мерам поддержки в Бизнес-навигаторе МСП 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736" y="1340768"/>
            <a:ext cx="8721752" cy="418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20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3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7360" y="116632"/>
            <a:ext cx="706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Описание раздела </a:t>
            </a:r>
            <a:r>
              <a:rPr lang="ru-RU" sz="2000" dirty="0">
                <a:solidFill>
                  <a:schemeClr val="accent1"/>
                </a:solidFill>
              </a:rPr>
              <a:t>на Портале для сельскохозяйственных кооперативов (поставщиков)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219" y="819541"/>
            <a:ext cx="6855141" cy="5993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0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4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7360" y="116632"/>
            <a:ext cx="706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Размещение объявления в системе ТАСС-Бизнес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742147"/>
            <a:ext cx="8064896" cy="592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26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5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7360" y="116632"/>
            <a:ext cx="706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Размещение прайс-листа в системе ТАСС-Бизнес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852" y="516742"/>
            <a:ext cx="5998476" cy="6308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4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6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7360" y="116632"/>
            <a:ext cx="706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Поиск планов закупок и закупок крупнейших заказчиков в </a:t>
            </a:r>
            <a:r>
              <a:rPr lang="ru-RU" sz="2000" dirty="0">
                <a:solidFill>
                  <a:schemeClr val="accent1"/>
                </a:solidFill>
              </a:rPr>
              <a:t>системе ТАСС-Бизнес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7584" y="836712"/>
            <a:ext cx="7487775" cy="580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3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7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7360" y="116632"/>
            <a:ext cx="706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Поиск планов закупок и закупок крупнейших заказчиков в </a:t>
            </a:r>
            <a:r>
              <a:rPr lang="ru-RU" sz="2000" dirty="0">
                <a:solidFill>
                  <a:schemeClr val="accent1"/>
                </a:solidFill>
              </a:rPr>
              <a:t>системе ТАСС-Бизнес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6963" y="824518"/>
            <a:ext cx="7548676" cy="580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65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8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7360" y="116632"/>
            <a:ext cx="7067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/>
                </a:solidFill>
              </a:rPr>
              <a:t>Описание раздела на Портале для </a:t>
            </a:r>
            <a:r>
              <a:rPr lang="ru-RU" sz="2000" dirty="0" smtClean="0">
                <a:solidFill>
                  <a:schemeClr val="accent1"/>
                </a:solidFill>
              </a:rPr>
              <a:t>продвижения продукции в Интернете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7811" y="836712"/>
            <a:ext cx="5334468" cy="59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8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574DB9-C24B-4698-9289-83E8D57463EE}" type="slidenum">
              <a:rPr lang="ru-RU" sz="1400">
                <a:solidFill>
                  <a:schemeClr val="tx1"/>
                </a:solidFill>
              </a:rPr>
              <a:t>9</a:t>
            </a:fld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78"/>
            <a:ext cx="1520952" cy="6918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97360" y="116632"/>
            <a:ext cx="7067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accent1"/>
                </a:solidFill>
              </a:rPr>
              <a:t>Система Поток для продвижения товаров в Интернете</a:t>
            </a:r>
            <a:endParaRPr lang="ru-RU" sz="2000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5616" y="668693"/>
            <a:ext cx="7200800" cy="60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0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148</Words>
  <Application>Microsoft Office PowerPoint</Application>
  <PresentationFormat>Экран (4:3)</PresentationFormat>
  <Paragraphs>45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</dc:creator>
  <cp:lastModifiedBy>Токар Александр Ефимович</cp:lastModifiedBy>
  <cp:revision>46</cp:revision>
  <dcterms:created xsi:type="dcterms:W3CDTF">2017-03-21T21:09:11Z</dcterms:created>
  <dcterms:modified xsi:type="dcterms:W3CDTF">2017-11-09T19:15:52Z</dcterms:modified>
</cp:coreProperties>
</file>